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D67BB-86EB-4DD8-8E79-3023F14D2FF1}" v="1073" dt="2023-10-13T11:15:16.440"/>
    <p1510:client id="{C682FAC4-D056-9E07-0948-F19DB29A1873}" v="284" dt="2023-10-20T11:12:45.648"/>
    <p1510:client id="{D491B006-BB4B-3FED-D0C5-6E139EE72782}" v="1" dt="2023-10-20T10:44:51.941"/>
    <p1510:client id="{DC8A41A2-4FF8-C27F-2A92-A7C23F6A0CB9}" v="667" dt="2023-10-20T10:43:0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4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018 | Queen's researcher develops interactive map which shows how the  Irish Famine | News | Queen's University Belfast">
            <a:extLst>
              <a:ext uri="{FF2B5EF4-FFF2-40B4-BE49-F238E27FC236}">
                <a16:creationId xmlns:a16="http://schemas.microsoft.com/office/drawing/2014/main" id="{06BF5565-2A83-58D5-5B61-597000BDD9AD}"/>
              </a:ext>
            </a:extLst>
          </p:cNvPr>
          <p:cNvPicPr>
            <a:picLocks noChangeAspect="1"/>
          </p:cNvPicPr>
          <p:nvPr/>
        </p:nvPicPr>
        <p:blipFill rotWithShape="1">
          <a:blip r:embed="rId2"/>
          <a:srcRect l="3484" r="11183"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cs typeface="Calibri Light"/>
              </a:rPr>
              <a:t>The Great Irish Famine</a:t>
            </a:r>
            <a:endParaRPr lang="en-GB" sz="5200">
              <a:solidFill>
                <a:srgbClr val="FFFFFF"/>
              </a:solidFill>
            </a:endParaRP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en-GB">
                <a:solidFill>
                  <a:srgbClr val="FFFFFF"/>
                </a:solidFill>
                <a:cs typeface="Calibri"/>
              </a:rPr>
              <a:t>By Emma and Anthony</a:t>
            </a:r>
            <a:endParaRPr lang="en-GB">
              <a:solidFill>
                <a:srgbClr val="FFFFFF"/>
              </a:solidFill>
            </a:endParaRPr>
          </a:p>
        </p:txBody>
      </p:sp>
    </p:spTree>
    <p:extLst>
      <p:ext uri="{BB962C8B-B14F-4D97-AF65-F5344CB8AC3E}">
        <p14:creationId xmlns:p14="http://schemas.microsoft.com/office/powerpoint/2010/main" val="109857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Workhouse in Kells, Co. Meath">
            <a:extLst>
              <a:ext uri="{FF2B5EF4-FFF2-40B4-BE49-F238E27FC236}">
                <a16:creationId xmlns:a16="http://schemas.microsoft.com/office/drawing/2014/main" id="{25282383-8CC9-D9DC-F16C-C33FA0888123}"/>
              </a:ext>
            </a:extLst>
          </p:cNvPr>
          <p:cNvPicPr>
            <a:picLocks noChangeAspect="1"/>
          </p:cNvPicPr>
          <p:nvPr/>
        </p:nvPicPr>
        <p:blipFill rotWithShape="1">
          <a:blip r:embed="rId2"/>
          <a:srcRect r="7294"/>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5068CE-056D-D8F7-55FF-5D8F62F95DF8}"/>
              </a:ext>
            </a:extLst>
          </p:cNvPr>
          <p:cNvSpPr>
            <a:spLocks noGrp="1"/>
          </p:cNvSpPr>
          <p:nvPr>
            <p:ph type="title"/>
          </p:nvPr>
        </p:nvSpPr>
        <p:spPr>
          <a:xfrm>
            <a:off x="838200" y="365125"/>
            <a:ext cx="3822189" cy="1899912"/>
          </a:xfrm>
        </p:spPr>
        <p:txBody>
          <a:bodyPr>
            <a:normAutofit/>
          </a:bodyPr>
          <a:lstStyle/>
          <a:p>
            <a:r>
              <a:rPr lang="en-GB" sz="4000">
                <a:cs typeface="Calibri Light"/>
              </a:rPr>
              <a:t>What is the Famine? </a:t>
            </a:r>
          </a:p>
        </p:txBody>
      </p:sp>
      <p:sp>
        <p:nvSpPr>
          <p:cNvPr id="3" name="Content Placeholder 2">
            <a:extLst>
              <a:ext uri="{FF2B5EF4-FFF2-40B4-BE49-F238E27FC236}">
                <a16:creationId xmlns:a16="http://schemas.microsoft.com/office/drawing/2014/main" id="{AE4EC82C-D51F-F4D7-F971-E4E579E3CEE7}"/>
              </a:ext>
            </a:extLst>
          </p:cNvPr>
          <p:cNvSpPr>
            <a:spLocks noGrp="1"/>
          </p:cNvSpPr>
          <p:nvPr>
            <p:ph idx="1"/>
          </p:nvPr>
        </p:nvSpPr>
        <p:spPr>
          <a:xfrm>
            <a:off x="838200" y="2434201"/>
            <a:ext cx="3822189" cy="3742762"/>
          </a:xfrm>
        </p:spPr>
        <p:txBody>
          <a:bodyPr vert="horz" lIns="91440" tIns="45720" rIns="91440" bIns="45720" rtlCol="0" anchor="t">
            <a:normAutofit/>
          </a:bodyPr>
          <a:lstStyle/>
          <a:p>
            <a:pPr marL="0" indent="0">
              <a:buNone/>
            </a:pPr>
            <a:r>
              <a:rPr lang="en-GB" sz="2000" dirty="0">
                <a:cs typeface="Calibri"/>
              </a:rPr>
              <a:t>The Famine is a thing that happened in the 1800s.  It started when Irelands potatoes started to rot. The people were starving to death and some went to the workhouse to get money to feed their family.</a:t>
            </a:r>
            <a:endParaRPr lang="en-GB" sz="2000" dirty="0"/>
          </a:p>
        </p:txBody>
      </p:sp>
    </p:spTree>
    <p:extLst>
      <p:ext uri="{BB962C8B-B14F-4D97-AF65-F5344CB8AC3E}">
        <p14:creationId xmlns:p14="http://schemas.microsoft.com/office/powerpoint/2010/main" val="1455330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w to stop potato blight | Thompson &amp; Morgan">
            <a:extLst>
              <a:ext uri="{FF2B5EF4-FFF2-40B4-BE49-F238E27FC236}">
                <a16:creationId xmlns:a16="http://schemas.microsoft.com/office/drawing/2014/main" id="{711A285D-AEBC-CB89-6A07-CBBCACA62844}"/>
              </a:ext>
            </a:extLst>
          </p:cNvPr>
          <p:cNvPicPr>
            <a:picLocks noChangeAspect="1"/>
          </p:cNvPicPr>
          <p:nvPr/>
        </p:nvPicPr>
        <p:blipFill rotWithShape="1">
          <a:blip r:embed="rId2"/>
          <a:srcRect t="11335" b="3759"/>
          <a:stretch/>
        </p:blipFill>
        <p:spPr>
          <a:xfrm>
            <a:off x="1" y="1"/>
            <a:ext cx="12192000" cy="6857999"/>
          </a:xfrm>
          <a:prstGeom prst="rect">
            <a:avLst/>
          </a:prstGeom>
        </p:spPr>
      </p:pic>
      <p:sp>
        <p:nvSpPr>
          <p:cNvPr id="16" name="Freeform: Shape 10">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ECB6DF-AD0A-1D6B-32A1-E5648012B40A}"/>
              </a:ext>
            </a:extLst>
          </p:cNvPr>
          <p:cNvSpPr>
            <a:spLocks noGrp="1"/>
          </p:cNvSpPr>
          <p:nvPr>
            <p:ph type="title"/>
          </p:nvPr>
        </p:nvSpPr>
        <p:spPr>
          <a:xfrm>
            <a:off x="1215900" y="1071349"/>
            <a:ext cx="5886449" cy="1211475"/>
          </a:xfrm>
        </p:spPr>
        <p:txBody>
          <a:bodyPr>
            <a:normAutofit/>
          </a:bodyPr>
          <a:lstStyle/>
          <a:p>
            <a:pPr algn="ctr"/>
            <a:r>
              <a:rPr lang="en-GB" sz="3600">
                <a:cs typeface="Calibri Light"/>
              </a:rPr>
              <a:t>The Blight</a:t>
            </a:r>
          </a:p>
        </p:txBody>
      </p:sp>
      <p:sp>
        <p:nvSpPr>
          <p:cNvPr id="1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5CBD8C-AF70-BD3A-1CAF-A753CC78737A}"/>
              </a:ext>
            </a:extLst>
          </p:cNvPr>
          <p:cNvSpPr>
            <a:spLocks noGrp="1"/>
          </p:cNvSpPr>
          <p:nvPr>
            <p:ph idx="1"/>
          </p:nvPr>
        </p:nvSpPr>
        <p:spPr>
          <a:xfrm>
            <a:off x="1283384" y="2419350"/>
            <a:ext cx="5751481" cy="3237647"/>
          </a:xfrm>
        </p:spPr>
        <p:txBody>
          <a:bodyPr vert="horz" lIns="91440" tIns="45720" rIns="91440" bIns="45720" rtlCol="0" anchor="ctr">
            <a:normAutofit/>
          </a:bodyPr>
          <a:lstStyle/>
          <a:p>
            <a:pPr marL="0" indent="0">
              <a:buNone/>
            </a:pPr>
            <a:r>
              <a:rPr lang="en-GB" sz="2000" dirty="0">
                <a:cs typeface="Calibri"/>
              </a:rPr>
              <a:t>The Blight is the fungus that targeted the potatoes. The fungus caused the potatoes to rot. This fungus on them caused the people to starve,  this effected nearly the whole of Ireland.</a:t>
            </a:r>
          </a:p>
        </p:txBody>
      </p:sp>
    </p:spTree>
    <p:extLst>
      <p:ext uri="{BB962C8B-B14F-4D97-AF65-F5344CB8AC3E}">
        <p14:creationId xmlns:p14="http://schemas.microsoft.com/office/powerpoint/2010/main" val="25996597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Victorian Workhouse - Historic UK">
            <a:extLst>
              <a:ext uri="{FF2B5EF4-FFF2-40B4-BE49-F238E27FC236}">
                <a16:creationId xmlns:a16="http://schemas.microsoft.com/office/drawing/2014/main" id="{85696CC3-6BD4-6201-C405-08D404DBDEC9}"/>
              </a:ext>
            </a:extLst>
          </p:cNvPr>
          <p:cNvPicPr>
            <a:picLocks noChangeAspect="1"/>
          </p:cNvPicPr>
          <p:nvPr/>
        </p:nvPicPr>
        <p:blipFill rotWithShape="1">
          <a:blip r:embed="rId2"/>
          <a:srcRect l="20865" r="18127" b="-1"/>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E376D-2654-B3AD-9D26-7DC7FCC419BD}"/>
              </a:ext>
            </a:extLst>
          </p:cNvPr>
          <p:cNvSpPr>
            <a:spLocks noGrp="1"/>
          </p:cNvSpPr>
          <p:nvPr>
            <p:ph type="title"/>
          </p:nvPr>
        </p:nvSpPr>
        <p:spPr>
          <a:xfrm>
            <a:off x="761801" y="250409"/>
            <a:ext cx="10222952" cy="1228299"/>
          </a:xfrm>
        </p:spPr>
        <p:txBody>
          <a:bodyPr>
            <a:normAutofit/>
          </a:bodyPr>
          <a:lstStyle/>
          <a:p>
            <a:r>
              <a:rPr lang="en-GB" sz="4000" dirty="0">
                <a:cs typeface="Calibri Light"/>
              </a:rPr>
              <a:t>The Workhouse</a:t>
            </a:r>
          </a:p>
        </p:txBody>
      </p:sp>
      <p:sp>
        <p:nvSpPr>
          <p:cNvPr id="3" name="Content Placeholder 2">
            <a:extLst>
              <a:ext uri="{FF2B5EF4-FFF2-40B4-BE49-F238E27FC236}">
                <a16:creationId xmlns:a16="http://schemas.microsoft.com/office/drawing/2014/main" id="{89AF0709-73C5-22CD-90FC-7DC96547545D}"/>
              </a:ext>
            </a:extLst>
          </p:cNvPr>
          <p:cNvSpPr>
            <a:spLocks noGrp="1"/>
          </p:cNvSpPr>
          <p:nvPr>
            <p:ph idx="1"/>
          </p:nvPr>
        </p:nvSpPr>
        <p:spPr>
          <a:xfrm>
            <a:off x="761801" y="2183642"/>
            <a:ext cx="5334199" cy="4115018"/>
          </a:xfrm>
        </p:spPr>
        <p:txBody>
          <a:bodyPr vert="horz" lIns="91440" tIns="45720" rIns="91440" bIns="45720" rtlCol="0" anchor="ctr">
            <a:normAutofit/>
          </a:bodyPr>
          <a:lstStyle/>
          <a:p>
            <a:pPr marL="0" indent="0">
              <a:buNone/>
            </a:pPr>
            <a:r>
              <a:rPr lang="en-GB" sz="2000" dirty="0">
                <a:cs typeface="Calibri"/>
              </a:rPr>
              <a:t>The workhouse is a place that people went to get money for food. When they entered the work house they couldn’t leave until they died. In the workhouse the men had to build walls and the women had to knit mop clean and make diner.</a:t>
            </a:r>
          </a:p>
        </p:txBody>
      </p:sp>
    </p:spTree>
    <p:extLst>
      <p:ext uri="{BB962C8B-B14F-4D97-AF65-F5344CB8AC3E}">
        <p14:creationId xmlns:p14="http://schemas.microsoft.com/office/powerpoint/2010/main" val="3263622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urgan Ancestry ~ The Coffin Ships">
            <a:extLst>
              <a:ext uri="{FF2B5EF4-FFF2-40B4-BE49-F238E27FC236}">
                <a16:creationId xmlns:a16="http://schemas.microsoft.com/office/drawing/2014/main" id="{9DE321BF-AD59-E2B4-3F3C-73D4B22E15AD}"/>
              </a:ext>
            </a:extLst>
          </p:cNvPr>
          <p:cNvPicPr>
            <a:picLocks noChangeAspect="1"/>
          </p:cNvPicPr>
          <p:nvPr/>
        </p:nvPicPr>
        <p:blipFill rotWithShape="1">
          <a:blip r:embed="rId2"/>
          <a:srcRect t="807"/>
          <a:stretch/>
        </p:blipFill>
        <p:spPr>
          <a:xfrm>
            <a:off x="1"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E27718-0AAB-32A4-223A-E92BD39CC313}"/>
              </a:ext>
            </a:extLst>
          </p:cNvPr>
          <p:cNvSpPr>
            <a:spLocks noGrp="1"/>
          </p:cNvSpPr>
          <p:nvPr>
            <p:ph type="title"/>
          </p:nvPr>
        </p:nvSpPr>
        <p:spPr>
          <a:xfrm>
            <a:off x="7531610" y="365125"/>
            <a:ext cx="3822189" cy="1899912"/>
          </a:xfrm>
        </p:spPr>
        <p:txBody>
          <a:bodyPr>
            <a:normAutofit/>
          </a:bodyPr>
          <a:lstStyle/>
          <a:p>
            <a:r>
              <a:rPr lang="en-GB" sz="4000">
                <a:cs typeface="Calibri Light"/>
              </a:rPr>
              <a:t>Coffin ships</a:t>
            </a:r>
          </a:p>
        </p:txBody>
      </p:sp>
      <p:sp>
        <p:nvSpPr>
          <p:cNvPr id="3" name="Content Placeholder 2">
            <a:extLst>
              <a:ext uri="{FF2B5EF4-FFF2-40B4-BE49-F238E27FC236}">
                <a16:creationId xmlns:a16="http://schemas.microsoft.com/office/drawing/2014/main" id="{9DF1BCF1-7929-EAFC-DF61-1231DC2224D6}"/>
              </a:ext>
            </a:extLst>
          </p:cNvPr>
          <p:cNvSpPr>
            <a:spLocks noGrp="1"/>
          </p:cNvSpPr>
          <p:nvPr>
            <p:ph idx="1"/>
          </p:nvPr>
        </p:nvSpPr>
        <p:spPr>
          <a:xfrm>
            <a:off x="7517233" y="2434201"/>
            <a:ext cx="3822189" cy="3742762"/>
          </a:xfrm>
        </p:spPr>
        <p:txBody>
          <a:bodyPr vert="horz" lIns="91440" tIns="45720" rIns="91440" bIns="45720" rtlCol="0" anchor="t">
            <a:normAutofit/>
          </a:bodyPr>
          <a:lstStyle/>
          <a:p>
            <a:pPr marL="0" indent="0">
              <a:buNone/>
            </a:pPr>
            <a:r>
              <a:rPr lang="en-GB" sz="2000" dirty="0">
                <a:cs typeface="Calibri" panose="020F0502020204030204"/>
              </a:rPr>
              <a:t>On coffin ships 1 in 6 people would die. There are lots of people on every coffin ship . People would go on coffin ships to escape the famine. The coffin ships were going to America. </a:t>
            </a:r>
          </a:p>
        </p:txBody>
      </p:sp>
    </p:spTree>
    <p:extLst>
      <p:ext uri="{BB962C8B-B14F-4D97-AF65-F5344CB8AC3E}">
        <p14:creationId xmlns:p14="http://schemas.microsoft.com/office/powerpoint/2010/main" val="278333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AADA7-2163-125E-67DF-C8E74A35CBB9}"/>
              </a:ext>
            </a:extLst>
          </p:cNvPr>
          <p:cNvSpPr>
            <a:spLocks noGrp="1"/>
          </p:cNvSpPr>
          <p:nvPr>
            <p:ph type="title"/>
          </p:nvPr>
        </p:nvSpPr>
        <p:spPr>
          <a:xfrm>
            <a:off x="630936" y="639520"/>
            <a:ext cx="3429000" cy="1719072"/>
          </a:xfrm>
        </p:spPr>
        <p:txBody>
          <a:bodyPr anchor="b">
            <a:normAutofit/>
          </a:bodyPr>
          <a:lstStyle/>
          <a:p>
            <a:r>
              <a:rPr lang="en-GB" sz="3800">
                <a:latin typeface="Verdana Pro"/>
                <a:cs typeface="Calibri Light"/>
              </a:rPr>
              <a:t>The effects of the famine</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16D13A-8C7E-E802-9A30-53E0B7B0B2B4}"/>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GB" sz="2200" dirty="0">
                <a:latin typeface="Verdana Pro"/>
                <a:cs typeface="Calibri"/>
              </a:rPr>
              <a:t>Many landlords became bankrupt</a:t>
            </a:r>
          </a:p>
          <a:p>
            <a:r>
              <a:rPr lang="en-GB" sz="2200" dirty="0">
                <a:latin typeface="Verdana Pro"/>
                <a:cs typeface="Calibri"/>
              </a:rPr>
              <a:t>Over one million people died of starvation or disease </a:t>
            </a:r>
          </a:p>
          <a:p>
            <a:r>
              <a:rPr lang="en-GB" sz="2200" dirty="0">
                <a:latin typeface="Verdana Pro"/>
                <a:cs typeface="Calibri"/>
              </a:rPr>
              <a:t>Workhouses were full of people trying to find food or aid</a:t>
            </a:r>
          </a:p>
          <a:p>
            <a:pPr marL="0" indent="0">
              <a:buNone/>
            </a:pPr>
            <a:endParaRPr lang="en-GB" sz="2200">
              <a:latin typeface="Verdana Pro"/>
              <a:cs typeface="Calibri"/>
            </a:endParaRPr>
          </a:p>
          <a:p>
            <a:pPr marL="0" indent="0">
              <a:buNone/>
            </a:pPr>
            <a:endParaRPr lang="en-GB" sz="2200">
              <a:latin typeface="Verdana Pro"/>
              <a:cs typeface="Calibri"/>
            </a:endParaRPr>
          </a:p>
          <a:p>
            <a:pPr marL="0" indent="0">
              <a:buNone/>
            </a:pPr>
            <a:endParaRPr lang="en-GB" sz="2200">
              <a:latin typeface="Verdana Pro"/>
              <a:cs typeface="Calibri"/>
            </a:endParaRPr>
          </a:p>
          <a:p>
            <a:pPr marL="0" indent="0">
              <a:buNone/>
            </a:pPr>
            <a:endParaRPr lang="en-GB" sz="2200">
              <a:latin typeface="Verdana Pro"/>
              <a:cs typeface="Calibri"/>
            </a:endParaRPr>
          </a:p>
          <a:p>
            <a:pPr marL="0" indent="0">
              <a:buNone/>
            </a:pPr>
            <a:endParaRPr lang="en-GB" sz="2200">
              <a:latin typeface="Verdana Pro"/>
              <a:cs typeface="Calibri"/>
            </a:endParaRPr>
          </a:p>
        </p:txBody>
      </p:sp>
      <p:pic>
        <p:nvPicPr>
          <p:cNvPr id="4" name="Picture 3" descr="1,432 Rotten Potato Images, Stock Photos, 3D objects, &amp; Vectors |  Shutterstock">
            <a:extLst>
              <a:ext uri="{FF2B5EF4-FFF2-40B4-BE49-F238E27FC236}">
                <a16:creationId xmlns:a16="http://schemas.microsoft.com/office/drawing/2014/main" id="{F79160E5-94E6-EC3E-B08E-459183F92CDD}"/>
              </a:ext>
            </a:extLst>
          </p:cNvPr>
          <p:cNvPicPr>
            <a:picLocks noChangeAspect="1"/>
          </p:cNvPicPr>
          <p:nvPr/>
        </p:nvPicPr>
        <p:blipFill>
          <a:blip r:embed="rId2"/>
          <a:stretch>
            <a:fillRect/>
          </a:stretch>
        </p:blipFill>
        <p:spPr>
          <a:xfrm>
            <a:off x="4524899" y="719999"/>
            <a:ext cx="6903720" cy="4842908"/>
          </a:xfrm>
          <a:prstGeom prst="rect">
            <a:avLst/>
          </a:prstGeom>
        </p:spPr>
      </p:pic>
    </p:spTree>
    <p:extLst>
      <p:ext uri="{BB962C8B-B14F-4D97-AF65-F5344CB8AC3E}">
        <p14:creationId xmlns:p14="http://schemas.microsoft.com/office/powerpoint/2010/main" val="42431962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32233-A86B-7A10-85ED-37EE3A2980EE}"/>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By Emma and Anthony</a:t>
            </a:r>
          </a:p>
        </p:txBody>
      </p:sp>
      <p:pic>
        <p:nvPicPr>
          <p:cNvPr id="6" name="Content Placeholder 5" descr="Irish Potato Famine: Date, Cause &amp; Great Hunger - HISTORY">
            <a:extLst>
              <a:ext uri="{FF2B5EF4-FFF2-40B4-BE49-F238E27FC236}">
                <a16:creationId xmlns:a16="http://schemas.microsoft.com/office/drawing/2014/main" id="{93CF2194-6626-DD4D-52CD-11CDC1568EBE}"/>
              </a:ext>
            </a:extLst>
          </p:cNvPr>
          <p:cNvPicPr>
            <a:picLocks noGrp="1" noChangeAspect="1"/>
          </p:cNvPicPr>
          <p:nvPr>
            <p:ph idx="1"/>
          </p:nvPr>
        </p:nvPicPr>
        <p:blipFill rotWithShape="1">
          <a:blip r:embed="rId2"/>
          <a:srcRect t="14165"/>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TextBox 3">
            <a:extLst>
              <a:ext uri="{FF2B5EF4-FFF2-40B4-BE49-F238E27FC236}">
                <a16:creationId xmlns:a16="http://schemas.microsoft.com/office/drawing/2014/main" id="{E516234A-B4BE-9CFA-48A5-7C3549CAD856}"/>
              </a:ext>
            </a:extLst>
          </p:cNvPr>
          <p:cNvSpPr txBox="1"/>
          <p:nvPr/>
        </p:nvSpPr>
        <p:spPr>
          <a:xfrm flipV="1">
            <a:off x="5227608" y="27942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227810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 Pro</vt:lpstr>
      <vt:lpstr>office theme</vt:lpstr>
      <vt:lpstr>The Great Irish Famine</vt:lpstr>
      <vt:lpstr>What is the Famine? </vt:lpstr>
      <vt:lpstr>The Blight</vt:lpstr>
      <vt:lpstr>The Workhouse</vt:lpstr>
      <vt:lpstr>Coffin ships</vt:lpstr>
      <vt:lpstr>The effects of the famine</vt:lpstr>
      <vt:lpstr>By Emma and Anthony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Cunningham</dc:creator>
  <cp:lastModifiedBy>V Cunningham</cp:lastModifiedBy>
  <cp:revision>490</cp:revision>
  <dcterms:created xsi:type="dcterms:W3CDTF">2023-10-13T10:27:22Z</dcterms:created>
  <dcterms:modified xsi:type="dcterms:W3CDTF">2023-10-22T11:49:44Z</dcterms:modified>
</cp:coreProperties>
</file>